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804473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1pPr>
    <a:lvl2pPr marL="402236" algn="l" defTabSz="804473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2pPr>
    <a:lvl3pPr marL="804473" algn="l" defTabSz="804473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3pPr>
    <a:lvl4pPr marL="1206709" algn="l" defTabSz="804473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4pPr>
    <a:lvl5pPr marL="1608946" algn="l" defTabSz="804473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5pPr>
    <a:lvl6pPr marL="2011183" algn="l" defTabSz="804473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6pPr>
    <a:lvl7pPr marL="2413419" algn="l" defTabSz="804473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7pPr>
    <a:lvl8pPr marL="2815656" algn="l" defTabSz="804473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8pPr>
    <a:lvl9pPr marL="3217892" algn="l" defTabSz="804473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47" autoAdjust="0"/>
    <p:restoredTop sz="94660"/>
  </p:normalViewPr>
  <p:slideViewPr>
    <p:cSldViewPr snapToGrid="0">
      <p:cViewPr varScale="1">
        <p:scale>
          <a:sx n="201" d="100"/>
          <a:sy n="201" d="100"/>
        </p:scale>
        <p:origin x="208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dirty="0"/>
              <a:t>Chart Title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25676896"/>
        <c:axId val="1325679728"/>
      </c:lineChart>
      <c:catAx>
        <c:axId val="132567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5679728"/>
        <c:crosses val="autoZero"/>
        <c:auto val="1"/>
        <c:lblAlgn val="ctr"/>
        <c:lblOffset val="100"/>
        <c:noMultiLvlLbl val="0"/>
      </c:catAx>
      <c:valAx>
        <c:axId val="132567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dirty="0"/>
                  <a:t>Axis Title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567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dirty="0"/>
              <a:t>Chart Title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5456976"/>
        <c:axId val="1239984592"/>
      </c:lineChart>
      <c:catAx>
        <c:axId val="127545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9984592"/>
        <c:crosses val="autoZero"/>
        <c:auto val="1"/>
        <c:lblAlgn val="ctr"/>
        <c:lblOffset val="100"/>
        <c:noMultiLvlLbl val="0"/>
      </c:catAx>
      <c:valAx>
        <c:axId val="123998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dirty="0"/>
                  <a:t>Axis Title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5456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9522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1pPr>
    <a:lvl2pPr marL="99761" algn="l" defTabSz="199522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2pPr>
    <a:lvl3pPr marL="199522" algn="l" defTabSz="199522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3pPr>
    <a:lvl4pPr marL="299283" algn="l" defTabSz="199522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4pPr>
    <a:lvl5pPr marL="399044" algn="l" defTabSz="199522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5pPr>
    <a:lvl6pPr marL="498805" algn="l" defTabSz="199522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6pPr>
    <a:lvl7pPr marL="598566" algn="l" defTabSz="199522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7pPr>
    <a:lvl8pPr marL="698327" algn="l" defTabSz="199522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8pPr>
    <a:lvl9pPr marL="798088" algn="l" defTabSz="199522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5" y="206375"/>
            <a:ext cx="7016750" cy="523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1444625" y="747626"/>
            <a:ext cx="7016750" cy="17312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57969" y="1219200"/>
            <a:ext cx="2889250" cy="2540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257969" y="1473200"/>
            <a:ext cx="2889250" cy="142875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257969" y="3131820"/>
            <a:ext cx="2889250" cy="2540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257969" y="3385820"/>
            <a:ext cx="2889250" cy="1893368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257969" y="5381625"/>
            <a:ext cx="2889250" cy="2540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257969" y="5636895"/>
            <a:ext cx="2889250" cy="9525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3508375" y="1219200"/>
            <a:ext cx="2889250" cy="2540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3508375" y="1473200"/>
            <a:ext cx="2889250" cy="9525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3508375" y="2489200"/>
            <a:ext cx="2889250" cy="128587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3508375" y="4889500"/>
            <a:ext cx="2889250" cy="365125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3508375" y="5381625"/>
            <a:ext cx="2889250" cy="2540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3508375" y="5636895"/>
            <a:ext cx="2889250" cy="9525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6748462" y="1219200"/>
            <a:ext cx="2889250" cy="2540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6748462" y="1473200"/>
            <a:ext cx="2889250" cy="1524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6748462" y="3299460"/>
            <a:ext cx="2889250" cy="1524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6748462" y="5381625"/>
            <a:ext cx="2889250" cy="2540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6748462" y="5636895"/>
            <a:ext cx="2889250" cy="9525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2" name="Instructions"/>
          <p:cNvSpPr/>
          <p:nvPr userDrawn="1"/>
        </p:nvSpPr>
        <p:spPr>
          <a:xfrm>
            <a:off x="9906000" y="531812"/>
            <a:ext cx="280928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50" rIns="57150" rtlCol="0" anchor="t"/>
          <a:lstStyle/>
          <a:p>
            <a:pPr lvl="0">
              <a:spcBef>
                <a:spcPts val="250"/>
              </a:spcBef>
            </a:pPr>
            <a:r>
              <a:rPr sz="2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250"/>
              </a:spcBef>
            </a:pP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62"/>
              </a:spcBef>
            </a:pPr>
            <a:endParaRPr sz="125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250"/>
              </a:spcBef>
            </a:pPr>
            <a:r>
              <a:rPr sz="1833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250"/>
              </a:spcBef>
            </a:pPr>
            <a:r>
              <a:rPr sz="137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137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1375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1375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500"/>
              </a:spcBef>
            </a:pP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137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just click the Bullets button on the Home tab.</a:t>
            </a:r>
          </a:p>
          <a:p>
            <a:pPr lvl="0">
              <a:spcBef>
                <a:spcPts val="500"/>
              </a:spcBef>
            </a:pPr>
            <a:r>
              <a:rPr sz="137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137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500"/>
              </a:spcBef>
            </a:pPr>
            <a:r>
              <a:rPr sz="137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</a:t>
            </a: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right-</a:t>
            </a:r>
            <a:r>
              <a:rPr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1375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</a:t>
            </a:r>
            <a:r>
              <a:rPr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picture</a:t>
            </a: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choose Change Picture. Maintain the</a:t>
            </a:r>
            <a:r>
              <a:rPr lang="en-US" sz="1375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1375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1375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sz="1375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069" userDrawn="1">
          <p15:clr>
            <a:srgbClr val="A4A3A4"/>
          </p15:clr>
        </p15:guide>
        <p15:guide id="2" pos="4171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9906000" cy="1047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444625" y="206375"/>
            <a:ext cx="7016750" cy="5238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5" y="1254125"/>
            <a:ext cx="7016750" cy="4922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969" y="6690562"/>
            <a:ext cx="2228850" cy="95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86819" y="6690562"/>
            <a:ext cx="4932363" cy="95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9181" y="6690562"/>
            <a:ext cx="2228850" cy="95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254" rtl="0" eaLnBrk="1" latinLnBrk="0" hangingPunct="1">
        <a:lnSpc>
          <a:spcPct val="90000"/>
        </a:lnSpc>
        <a:spcBef>
          <a:spcPct val="0"/>
        </a:spcBef>
        <a:buNone/>
        <a:defRPr sz="1833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95235" indent="-95235" algn="l" defTabSz="914254" rtl="0" eaLnBrk="1" latinLnBrk="0" hangingPunct="1">
        <a:lnSpc>
          <a:spcPct val="100000"/>
        </a:lnSpc>
        <a:spcBef>
          <a:spcPts val="250"/>
        </a:spcBef>
        <a:buClr>
          <a:schemeClr val="accent2"/>
        </a:buClr>
        <a:buFont typeface="Arial" panose="020B0604020202020204" pitchFamily="34" charset="0"/>
        <a:buChar char="•"/>
        <a:defRPr sz="583" kern="1200">
          <a:solidFill>
            <a:schemeClr val="tx1"/>
          </a:solidFill>
          <a:latin typeface="+mn-lt"/>
          <a:ea typeface="+mn-ea"/>
          <a:cs typeface="+mn-cs"/>
        </a:defRPr>
      </a:lvl1pPr>
      <a:lvl2pPr marL="228563" indent="-95235" algn="l" defTabSz="914254" rtl="0" eaLnBrk="1" latinLnBrk="0" hangingPunct="1">
        <a:lnSpc>
          <a:spcPct val="100000"/>
        </a:lnSpc>
        <a:spcBef>
          <a:spcPts val="250"/>
        </a:spcBef>
        <a:buClr>
          <a:schemeClr val="accent2"/>
        </a:buClr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63" indent="-95235" algn="l" defTabSz="914254" rtl="0" eaLnBrk="1" latinLnBrk="0" hangingPunct="1">
        <a:lnSpc>
          <a:spcPct val="100000"/>
        </a:lnSpc>
        <a:spcBef>
          <a:spcPts val="250"/>
        </a:spcBef>
        <a:buClr>
          <a:schemeClr val="accent2"/>
        </a:buClr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63" indent="-95235" algn="l" defTabSz="914254" rtl="0" eaLnBrk="1" latinLnBrk="0" hangingPunct="1">
        <a:lnSpc>
          <a:spcPct val="100000"/>
        </a:lnSpc>
        <a:spcBef>
          <a:spcPts val="250"/>
        </a:spcBef>
        <a:buClr>
          <a:schemeClr val="accent2"/>
        </a:buClr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63" indent="-95235" algn="l" defTabSz="914254" rtl="0" eaLnBrk="1" latinLnBrk="0" hangingPunct="1">
        <a:lnSpc>
          <a:spcPct val="100000"/>
        </a:lnSpc>
        <a:spcBef>
          <a:spcPts val="250"/>
        </a:spcBef>
        <a:buClr>
          <a:schemeClr val="accent2"/>
        </a:buClr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" indent="-95235" algn="l" defTabSz="914254" rtl="0" eaLnBrk="1" latinLnBrk="0" hangingPunct="1">
        <a:lnSpc>
          <a:spcPct val="100000"/>
        </a:lnSpc>
        <a:spcBef>
          <a:spcPts val="250"/>
        </a:spcBef>
        <a:buClr>
          <a:schemeClr val="accent2"/>
        </a:buClr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63" indent="-95235" algn="l" defTabSz="914254" rtl="0" eaLnBrk="1" latinLnBrk="0" hangingPunct="1">
        <a:lnSpc>
          <a:spcPct val="100000"/>
        </a:lnSpc>
        <a:spcBef>
          <a:spcPts val="250"/>
        </a:spcBef>
        <a:buClr>
          <a:schemeClr val="accent2"/>
        </a:buClr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228563" indent="-95235" algn="l" defTabSz="914254" rtl="0" eaLnBrk="1" latinLnBrk="0" hangingPunct="1">
        <a:lnSpc>
          <a:spcPct val="100000"/>
        </a:lnSpc>
        <a:spcBef>
          <a:spcPts val="250"/>
        </a:spcBef>
        <a:buClr>
          <a:schemeClr val="accent2"/>
        </a:buClr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228563" indent="-95235" algn="l" defTabSz="914254" rtl="0" eaLnBrk="1" latinLnBrk="0" hangingPunct="1">
        <a:lnSpc>
          <a:spcPct val="100000"/>
        </a:lnSpc>
        <a:spcBef>
          <a:spcPts val="250"/>
        </a:spcBef>
        <a:buClr>
          <a:schemeClr val="accent2"/>
        </a:buClr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7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4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1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7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4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1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8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5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63" userDrawn="1">
          <p15:clr>
            <a:srgbClr val="A4A3A4"/>
          </p15:clr>
        </p15:guide>
        <p15:guide id="3" pos="6078" userDrawn="1">
          <p15:clr>
            <a:srgbClr val="A4A3A4"/>
          </p15:clr>
        </p15:guide>
        <p15:guide id="4" pos="312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chart" Target="../charts/chart1.xml"/><Relationship Id="rId6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4625" y="-60313"/>
            <a:ext cx="7016750" cy="523863"/>
          </a:xfrm>
        </p:spPr>
        <p:txBody>
          <a:bodyPr>
            <a:normAutofit/>
          </a:bodyPr>
          <a:lstStyle/>
          <a:p>
            <a:r>
              <a:rPr lang="en-US" dirty="0" smtClean="0"/>
              <a:t>[Poster Title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>
          <a:xfrm>
            <a:off x="7435849" y="319097"/>
            <a:ext cx="2422525" cy="173124"/>
          </a:xfrm>
        </p:spPr>
        <p:txBody>
          <a:bodyPr/>
          <a:lstStyle/>
          <a:p>
            <a:r>
              <a:rPr lang="en-US" sz="900" dirty="0" smtClean="0"/>
              <a:t>Contact Details (Email/website/phone)</a:t>
            </a:r>
            <a:endParaRPr lang="en-US" sz="900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000" dirty="0" smtClean="0"/>
              <a:t>Type the abstract here. To remove bullet points, just click the Bullets button on the Home tab.</a:t>
            </a:r>
            <a:endParaRPr lang="en-US" sz="1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257969" y="4319270"/>
            <a:ext cx="2889250" cy="254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>
          <a:xfrm>
            <a:off x="257969" y="4573270"/>
            <a:ext cx="2889250" cy="1893368"/>
          </a:xfrm>
        </p:spPr>
        <p:txBody>
          <a:bodyPr/>
          <a:lstStyle/>
          <a:p>
            <a:pPr marL="0" indent="0">
              <a:buNone/>
            </a:pPr>
            <a:r>
              <a:rPr lang="en-US" sz="1000" b="1" dirty="0" smtClean="0"/>
              <a:t>Add title if necessary. Click the B button on the home tab to add bold formatting.</a:t>
            </a:r>
          </a:p>
          <a:p>
            <a:pPr lvl="1"/>
            <a:r>
              <a:rPr lang="en-US" sz="1000" dirty="0" smtClean="0"/>
              <a:t>Background item</a:t>
            </a:r>
          </a:p>
          <a:p>
            <a:pPr lvl="1"/>
            <a:r>
              <a:rPr lang="en-US" sz="1000" dirty="0" smtClean="0"/>
              <a:t>Background item</a:t>
            </a:r>
          </a:p>
          <a:p>
            <a:pPr lvl="1"/>
            <a:r>
              <a:rPr lang="en-US" sz="1000" dirty="0" smtClean="0"/>
              <a:t>Background item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methods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/>
        <p:txBody>
          <a:bodyPr>
            <a:normAutofit/>
          </a:bodyPr>
          <a:lstStyle/>
          <a:p>
            <a:r>
              <a:rPr lang="en-US" sz="1000" dirty="0" smtClean="0"/>
              <a:t>List methods and descriptions here</a:t>
            </a:r>
          </a:p>
          <a:p>
            <a:r>
              <a:rPr lang="en-US" sz="1000" dirty="0" smtClean="0"/>
              <a:t>Method 1</a:t>
            </a:r>
          </a:p>
          <a:p>
            <a:r>
              <a:rPr lang="en-US" sz="1000" dirty="0" smtClean="0"/>
              <a:t>Method 2</a:t>
            </a:r>
          </a:p>
          <a:p>
            <a:r>
              <a:rPr lang="en-US" sz="1000" dirty="0" smtClean="0"/>
              <a:t>Method 3</a:t>
            </a:r>
            <a:endParaRPr lang="en-US" sz="1000" dirty="0"/>
          </a:p>
        </p:txBody>
      </p:sp>
      <p:graphicFrame>
        <p:nvGraphicFramePr>
          <p:cNvPr id="25" name="Content Placeholder 24" descr="Sample table with 4 columns, 7 rows." title="Sample table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1694884840"/>
              </p:ext>
            </p:extLst>
          </p:nvPr>
        </p:nvGraphicFramePr>
        <p:xfrm>
          <a:off x="3619500" y="2965318"/>
          <a:ext cx="2667000" cy="12574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66750"/>
                <a:gridCol w="666750"/>
                <a:gridCol w="666750"/>
                <a:gridCol w="666750"/>
              </a:tblGrid>
              <a:tr h="179631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19050" marR="19050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Heading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Heading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Heading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</a:tr>
              <a:tr h="179631"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Item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122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233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345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</a:tr>
              <a:tr h="179631"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Item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759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856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290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</a:tr>
              <a:tr h="179631"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Item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228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134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238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</a:tr>
              <a:tr h="179631"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Item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954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875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976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</a:tr>
              <a:tr h="179631"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Item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324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325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301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</a:tr>
              <a:tr h="179631"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Item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199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137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186</a:t>
                      </a:r>
                      <a:endParaRPr lang="en-US" sz="600" dirty="0"/>
                    </a:p>
                  </a:txBody>
                  <a:tcPr marL="19050" marR="19050" marT="9525" marB="9525" anchor="ctr"/>
                </a:tc>
              </a:tr>
            </a:tbl>
          </a:graphicData>
        </a:graphic>
      </p:graphicFrame>
      <p:pic>
        <p:nvPicPr>
          <p:cNvPr id="27" name="Picture 26" descr="Xray of spine" title="Sample Pictur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4413250"/>
            <a:ext cx="590550" cy="826770"/>
          </a:xfrm>
          <a:prstGeom prst="rect">
            <a:avLst/>
          </a:prstGeom>
        </p:spPr>
      </p:pic>
      <p:pic>
        <p:nvPicPr>
          <p:cNvPr id="29" name="Picture 28" descr="Xray of hand" title="Sample Pictur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531" y="4413250"/>
            <a:ext cx="750983" cy="826770"/>
          </a:xfrm>
          <a:prstGeom prst="rect">
            <a:avLst/>
          </a:prstGeom>
        </p:spPr>
      </p:pic>
      <p:pic>
        <p:nvPicPr>
          <p:cNvPr id="28" name="Picture 27" descr="Xray of head" title="Sample Pictur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995" y="4413250"/>
            <a:ext cx="1157478" cy="826770"/>
          </a:xfrm>
          <a:prstGeom prst="rect">
            <a:avLst/>
          </a:prstGeom>
        </p:spPr>
      </p:pic>
      <p:sp>
        <p:nvSpPr>
          <p:cNvPr id="15" name="Content Placeholder 14"/>
          <p:cNvSpPr>
            <a:spLocks noGrp="1"/>
          </p:cNvSpPr>
          <p:nvPr>
            <p:ph sz="quarter" idx="28"/>
          </p:nvPr>
        </p:nvSpPr>
        <p:spPr>
          <a:xfrm>
            <a:off x="3508375" y="5365750"/>
            <a:ext cx="2889250" cy="365125"/>
          </a:xfrm>
        </p:spPr>
        <p:txBody>
          <a:bodyPr>
            <a:noAutofit/>
          </a:bodyPr>
          <a:lstStyle/>
          <a:p>
            <a:r>
              <a:rPr lang="en-US" sz="900" dirty="0" smtClean="0"/>
              <a:t>Type a caption for the data content or pictures here.</a:t>
            </a:r>
            <a:endParaRPr lang="en-US" sz="9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smtClean="0"/>
              <a:t>results</a:t>
            </a:r>
            <a:endParaRPr lang="en-US" dirty="0"/>
          </a:p>
        </p:txBody>
      </p:sp>
      <p:graphicFrame>
        <p:nvGraphicFramePr>
          <p:cNvPr id="32" name="Content Placeholder 31" descr="Line chart" title="Chart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663137981"/>
              </p:ext>
            </p:extLst>
          </p:nvPr>
        </p:nvGraphicFramePr>
        <p:xfrm>
          <a:off x="6758781" y="3175000"/>
          <a:ext cx="2667000" cy="15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/>
        <p:txBody>
          <a:bodyPr>
            <a:normAutofit/>
          </a:bodyPr>
          <a:lstStyle/>
          <a:p>
            <a:r>
              <a:rPr lang="en-US" sz="1000" dirty="0" smtClean="0"/>
              <a:t>Conclusion 1</a:t>
            </a:r>
          </a:p>
          <a:p>
            <a:r>
              <a:rPr lang="en-US" sz="1000" dirty="0" smtClean="0"/>
              <a:t>Conclusion 2</a:t>
            </a:r>
          </a:p>
          <a:p>
            <a:r>
              <a:rPr lang="en-US" sz="1000" dirty="0" smtClean="0"/>
              <a:t>Conclusion 3</a:t>
            </a:r>
            <a:endParaRPr lang="en-US" sz="1000" dirty="0"/>
          </a:p>
        </p:txBody>
      </p:sp>
      <p:sp>
        <p:nvSpPr>
          <p:cNvPr id="30" name="Title 3"/>
          <p:cNvSpPr txBox="1">
            <a:spLocks/>
          </p:cNvSpPr>
          <p:nvPr/>
        </p:nvSpPr>
        <p:spPr bwMode="auto">
          <a:xfrm>
            <a:off x="1444625" y="369906"/>
            <a:ext cx="7016750" cy="5238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2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33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[Your name]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7800" y="55880"/>
            <a:ext cx="85725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900" dirty="0" smtClean="0">
              <a:solidFill>
                <a:schemeClr val="bg2"/>
              </a:solidFill>
            </a:endParaRPr>
          </a:p>
          <a:p>
            <a:endParaRPr lang="en-US" sz="900" dirty="0">
              <a:solidFill>
                <a:schemeClr val="bg2"/>
              </a:solidFill>
            </a:endParaRPr>
          </a:p>
          <a:p>
            <a:r>
              <a:rPr lang="en-US" sz="900" dirty="0" smtClean="0">
                <a:solidFill>
                  <a:schemeClr val="bg2"/>
                </a:solidFill>
              </a:rPr>
              <a:t>Your photo</a:t>
            </a:r>
          </a:p>
          <a:p>
            <a:r>
              <a:rPr lang="en-US" sz="900" dirty="0" smtClean="0">
                <a:solidFill>
                  <a:schemeClr val="bg2"/>
                </a:solidFill>
              </a:rPr>
              <a:t>Here</a:t>
            </a:r>
          </a:p>
          <a:p>
            <a:endParaRPr lang="en-US" sz="900" dirty="0">
              <a:solidFill>
                <a:schemeClr val="bg2"/>
              </a:solidFill>
            </a:endParaRPr>
          </a:p>
          <a:p>
            <a:endParaRPr lang="en-US" sz="900" dirty="0" smtClean="0">
              <a:solidFill>
                <a:schemeClr val="bg2"/>
              </a:solidFill>
            </a:endParaRPr>
          </a:p>
        </p:txBody>
      </p:sp>
      <p:graphicFrame>
        <p:nvGraphicFramePr>
          <p:cNvPr id="37" name="Content Placeholder 31" descr="Line chart" title="Chart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21886291"/>
              </p:ext>
            </p:extLst>
          </p:nvPr>
        </p:nvGraphicFramePr>
        <p:xfrm>
          <a:off x="6748462" y="1527704"/>
          <a:ext cx="2667000" cy="15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1669414</Value>
      <Value>1669470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2013-01-21T12:05:00+00:00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ApprovalLog xmlns="4873beb7-5857-4685-be1f-d57550cc96cc" xsi:nil="true"/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TP104001550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875987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LocMarketGroupTiers2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F945EE-6400-432A-A9B1-179A0A2A37CE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customXml/itemProps2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7E4019-AE58-4CAA-B67D-559F9FEEB2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tf04001551.potx</Template>
  <TotalTime>0</TotalTime>
  <Words>128</Words>
  <Application>Microsoft Macintosh PowerPoint</Application>
  <PresentationFormat>A4 Paper (210x297 mm)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Cambria</vt:lpstr>
      <vt:lpstr>Arial</vt:lpstr>
      <vt:lpstr>Medical Poster</vt:lpstr>
      <vt:lpstr>[Poster Title]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Lees</dc:creator>
  <cp:lastModifiedBy/>
  <cp:revision>1</cp:revision>
  <dcterms:created xsi:type="dcterms:W3CDTF">2017-10-31T09:51:35Z</dcterms:created>
  <dcterms:modified xsi:type="dcterms:W3CDTF">2017-10-31T15:09:38Z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